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6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2F690-FE9E-B012-22FB-4857A71D9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7A5EF6-632B-7305-49B8-59785C14A7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B99E6-8DC1-59EE-0A90-10B6CD53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8152C-75E9-52EE-39D4-472F76CA1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4C6BC-75A4-13E7-6BB8-379B06416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9472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5DD0D-3AFF-C6F1-3C20-71279A753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645C14-59CF-7CC8-5742-56F6AB12B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D5E15-5FC0-39C3-8736-FC08615AE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7B566-FCF3-3412-9302-84DC13943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70D33-5500-1F16-F31A-3AAFD97B7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9528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96F197-0CAC-2270-7F11-072597C148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36AC26-6663-4FA4-E919-35DCF9ED58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88588-E77C-6B3B-267A-FF21D91A9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9512E-2D47-EB68-B22C-381B8D046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CAD85-3816-5BA8-6A98-B6BD93A19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7192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AAA01-82AD-92DD-1BFB-73D9E30DB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A53CD-3CFB-84ED-D0AD-278C1C56B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39CE7-6D85-3727-9084-D629D2C97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E05E1-6D61-5363-D53E-1FA05BE14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DFE61-AF0C-9F4E-1C99-5BE001A4B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601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B02E8-1C19-848A-B5AC-45BE35E0E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3B4E8-031F-E7EE-AA01-0CB22F5C5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2C0BD8-8DCC-8D21-4170-03A511790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1E919-7037-43E1-2180-8B53543D3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78F79-7FCA-6CB2-4846-F0D39B96D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1887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1C976-95F4-3119-5103-0868CE13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204AB-F3BA-1A63-2514-949CDFF2DB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C04BF0-EB33-90EE-2D40-8EA8DD3A4E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C048CB-5387-108F-46C1-220205AEB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104EF-DD69-49FB-4B84-D49FCA4F4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8A93B-F053-A8D6-9AA7-16BD72F69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0369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923DC-8737-1368-65BB-8AE19BD39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FDFE3-289C-2264-C65A-93F7487C2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C06E69-D6D2-9FD8-41CC-3A449281B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FD50D-3C5C-3412-7E7B-025829F832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4ED763-E346-756F-29EE-38332B7327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14DE6C-A25E-C3D6-DCE2-AD4048AF9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C0706B-67A9-0D35-0C4A-D4F6DC499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A79093-DF72-9D61-C49E-2FC49C922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993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59F40-79B1-8AD1-D221-7CB988E44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396FC-79DD-170E-E394-C7A1D0941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0FC56E-AE13-06F8-0D65-220FD9592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8E6E19-26F9-EF24-D78C-E5DCCD652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9113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A17B66-C984-BE33-677B-B1A39575E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FC82B7-ABD9-0C84-1D1B-1246B1702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CC2F99-0EE8-6929-451C-5147F145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7963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7D542-6B81-4BE9-1C61-FB1BE3E96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A375A-EBB7-A595-B0A4-4BA8A7A85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2F8EA1-918F-1057-20B2-9DEF71E8E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A9092D-93D1-2607-9CD2-9B9140780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0F6065-CA35-EDF9-C69C-4A73AF33F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63CFAF-2B29-8579-FB48-BF9067213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225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666D7-F5F0-38DD-A9CB-CF02156FE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DA34EA-C97B-66E7-F3CB-B96031840A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4543E-8D8D-CF5B-4D0A-51B8E8C915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1AC71C-6682-19F7-417A-8CFAE6C4E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8B32B4-DE82-DF28-1FC5-66CAF32BB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2C1D1-3709-F549-479F-192473CA8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8623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E5B8E6-3946-D13E-8314-9E23E7C24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F8D55-5C05-B007-FC34-BCBEBECF5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71312-CB4A-7FE7-D340-C4D3FC9EA8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10ABF1-5A16-4042-BFAD-E69EED9BE833}" type="datetimeFigureOut">
              <a:rPr lang="en-IN" smtClean="0"/>
              <a:t>15-12-2025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A8F17C-0F48-C4F1-0409-F011369414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1CF9D-3163-543A-079E-93C0E49FBD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2060A4-8CCC-4123-B5AF-93BE97951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2611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82BAF-97D9-F415-3993-76444D801F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Anti-Forensics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14604-932D-C479-085D-C3DBCA594E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IN" dirty="0"/>
              <a:t>Saurabh Shrivastava</a:t>
            </a:r>
          </a:p>
          <a:p>
            <a:pPr marL="342900" indent="-342900">
              <a:buFontTx/>
              <a:buChar char="-"/>
            </a:pPr>
            <a:r>
              <a:rPr lang="en-IN" dirty="0"/>
              <a:t>Assistant Professor</a:t>
            </a:r>
          </a:p>
          <a:p>
            <a:pPr marL="342900" indent="-342900">
              <a:buFontTx/>
              <a:buChar char="-"/>
            </a:pPr>
            <a:r>
              <a:rPr lang="en-IN" dirty="0"/>
              <a:t>TIFAC-CORE in Cyber Security</a:t>
            </a:r>
          </a:p>
        </p:txBody>
      </p:sp>
    </p:spTree>
    <p:extLst>
      <p:ext uri="{BB962C8B-B14F-4D97-AF65-F5344CB8AC3E}">
        <p14:creationId xmlns:p14="http://schemas.microsoft.com/office/powerpoint/2010/main" val="1562219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3BF477-C9E5-F148-0AF9-42A27C44A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0"/>
            <a:ext cx="9225937" cy="686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127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58BE9D-E3B5-A152-249B-93345C861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198428" cy="684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649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71C14B-76C0-B0D5-A5C3-30B7CA8E3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1" y="-11926"/>
            <a:ext cx="9236823" cy="686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829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65B71D-28F2-AE74-EC34-AC0A316AF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0"/>
            <a:ext cx="9225937" cy="686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35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154746-1EC0-241B-4C5B-74498C46A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5" y="0"/>
            <a:ext cx="9225937" cy="686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517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F95BDA-7EB3-589F-75C2-41048F0FF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1" y="0"/>
            <a:ext cx="9252857" cy="688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221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B7923A-9103-7A7E-9531-47286E591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9" y="28555"/>
            <a:ext cx="9176657" cy="682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131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456E1F-C006-A8A4-30F1-8B5A36BA2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113" y="20459"/>
            <a:ext cx="9187543" cy="683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76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FDD8EF-3876-AC00-0F4C-C09561DF7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95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C002BF-51B8-31D6-9864-610598FD8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29" y="12363"/>
            <a:ext cx="9176657" cy="682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802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F949BA-ADCA-AE9C-A0C3-AE4A3E8DE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686" y="12636"/>
            <a:ext cx="9247708" cy="687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677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213A1-C4E2-D434-A1D3-7A663C180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29" y="12363"/>
            <a:ext cx="9204165" cy="684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8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10ACED-4AE1-ED42-8B87-ECEB840F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800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D7CE3FF63BDE499B7C6127612C1189" ma:contentTypeVersion="3" ma:contentTypeDescription="Create a new document." ma:contentTypeScope="" ma:versionID="b1d50bf3e8227c6ccedc98d2027e1848">
  <xsd:schema xmlns:xsd="http://www.w3.org/2001/XMLSchema" xmlns:xs="http://www.w3.org/2001/XMLSchema" xmlns:p="http://schemas.microsoft.com/office/2006/metadata/properties" xmlns:ns2="a9a8899a-d5c5-4f6f-998b-9175d195c5ca" targetNamespace="http://schemas.microsoft.com/office/2006/metadata/properties" ma:root="true" ma:fieldsID="3e9d9e2f554db097e8cce259efa373fc" ns2:_="">
    <xsd:import namespace="a9a8899a-d5c5-4f6f-998b-9175d195c5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a8899a-d5c5-4f6f-998b-9175d195c5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2C0DA36-5640-42EE-B855-317B7A8F4419}"/>
</file>

<file path=customXml/itemProps2.xml><?xml version="1.0" encoding="utf-8"?>
<ds:datastoreItem xmlns:ds="http://schemas.openxmlformats.org/officeDocument/2006/customXml" ds:itemID="{A1F51D90-C053-4805-89FB-F2179EB69320}"/>
</file>

<file path=customXml/itemProps3.xml><?xml version="1.0" encoding="utf-8"?>
<ds:datastoreItem xmlns:ds="http://schemas.openxmlformats.org/officeDocument/2006/customXml" ds:itemID="{1493FC9B-151B-4C91-B26F-6882AD5BC1AC}"/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9</Words>
  <Application>Microsoft Office PowerPoint</Application>
  <PresentationFormat>Widescreen</PresentationFormat>
  <Paragraphs>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Anti-Forensics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Saurabh Shrivastava - [Cyber Security]</dc:creator>
  <cp:lastModifiedBy>Saurabh Shrivastava - [Cyber Security]</cp:lastModifiedBy>
  <cp:revision>1</cp:revision>
  <dcterms:created xsi:type="dcterms:W3CDTF">2025-12-14T18:54:51Z</dcterms:created>
  <dcterms:modified xsi:type="dcterms:W3CDTF">2025-12-14T19:35:41Z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0x0101002BD7CE3FF63BDE499B7C6127612C1189</vt:lpwstr>
  </property>
</Properties>
</file>

<file path=docProps/thumbnail.jpeg>
</file>